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A4B383-0EEC-4E3B-9442-48AAB68EE877}" v="189" dt="2025-06-23T09:01:42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8" d="100"/>
          <a:sy n="148" d="100"/>
        </p:scale>
        <p:origin x="53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Burrows" userId="d39c88f823856027" providerId="LiveId" clId="{C15EF2A8-3508-4D68-9BAD-F8FD311FA7A2}"/>
    <pc:docChg chg="custSel modSld">
      <pc:chgData name="David Burrows" userId="d39c88f823856027" providerId="LiveId" clId="{C15EF2A8-3508-4D68-9BAD-F8FD311FA7A2}" dt="2025-05-25T20:03:07.955" v="4" actId="20577"/>
      <pc:docMkLst>
        <pc:docMk/>
      </pc:docMkLst>
      <pc:sldChg chg="modSp mod">
        <pc:chgData name="David Burrows" userId="d39c88f823856027" providerId="LiveId" clId="{C15EF2A8-3508-4D68-9BAD-F8FD311FA7A2}" dt="2025-05-25T20:03:07.955" v="4" actId="20577"/>
        <pc:sldMkLst>
          <pc:docMk/>
          <pc:sldMk cId="0" sldId="260"/>
        </pc:sldMkLst>
        <pc:spChg chg="mod">
          <ac:chgData name="David Burrows" userId="d39c88f823856027" providerId="LiveId" clId="{C15EF2A8-3508-4D68-9BAD-F8FD311FA7A2}" dt="2025-05-25T20:03:07.955" v="4" actId="20577"/>
          <ac:spMkLst>
            <pc:docMk/>
            <pc:sldMk cId="0" sldId="260"/>
            <ac:spMk id="2" creationId="{00000000-0000-0000-0000-000000000000}"/>
          </ac:spMkLst>
        </pc:spChg>
      </pc:sldChg>
    </pc:docChg>
  </pc:docChgLst>
  <pc:docChgLst>
    <pc:chgData name="David Burrows" userId="d39c88f823856027" providerId="LiveId" clId="{5BA4B383-0EEC-4E3B-9442-48AAB68EE877}"/>
    <pc:docChg chg="custSel modSld">
      <pc:chgData name="David Burrows" userId="d39c88f823856027" providerId="LiveId" clId="{5BA4B383-0EEC-4E3B-9442-48AAB68EE877}" dt="2025-06-30T20:36:00.388" v="335" actId="27918"/>
      <pc:docMkLst>
        <pc:docMk/>
      </pc:docMkLst>
      <pc:sldChg chg="modSp mod">
        <pc:chgData name="David Burrows" userId="d39c88f823856027" providerId="LiveId" clId="{5BA4B383-0EEC-4E3B-9442-48AAB68EE877}" dt="2025-06-23T08:43:56.836" v="150" actId="20577"/>
        <pc:sldMkLst>
          <pc:docMk/>
          <pc:sldMk cId="0" sldId="256"/>
        </pc:sldMkLst>
        <pc:spChg chg="mod">
          <ac:chgData name="David Burrows" userId="d39c88f823856027" providerId="LiveId" clId="{5BA4B383-0EEC-4E3B-9442-48AAB68EE877}" dt="2025-06-23T08:39:08.091" v="12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3T08:43:56.836" v="15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David Burrows" userId="d39c88f823856027" providerId="LiveId" clId="{5BA4B383-0EEC-4E3B-9442-48AAB68EE877}" dt="2025-06-30T20:36:00.388" v="335" actId="27918"/>
        <pc:sldMkLst>
          <pc:docMk/>
          <pc:sldMk cId="0" sldId="258"/>
        </pc:sldMkLst>
        <pc:spChg chg="mod">
          <ac:chgData name="David Burrows" userId="d39c88f823856027" providerId="LiveId" clId="{5BA4B383-0EEC-4E3B-9442-48AAB68EE877}" dt="2025-06-22T13:52:43.748" v="3" actId="27636"/>
          <ac:spMkLst>
            <pc:docMk/>
            <pc:sldMk cId="0" sldId="258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748" v="4" actId="27636"/>
          <ac:spMkLst>
            <pc:docMk/>
            <pc:sldMk cId="0" sldId="258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7:28.667" v="290" actId="403"/>
          <ac:graphicFrameMkLst>
            <pc:docMk/>
            <pc:sldMk cId="0" sldId="258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7:40.036" v="291" actId="255"/>
        <pc:sldMkLst>
          <pc:docMk/>
          <pc:sldMk cId="0" sldId="259"/>
        </pc:sldMkLst>
        <pc:spChg chg="mod">
          <ac:chgData name="David Burrows" userId="d39c88f823856027" providerId="LiveId" clId="{5BA4B383-0EEC-4E3B-9442-48AAB68EE877}" dt="2025-06-22T13:52:43.748" v="5" actId="27636"/>
          <ac:spMkLst>
            <pc:docMk/>
            <pc:sldMk cId="0" sldId="259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7:40.036" v="291" actId="255"/>
          <ac:graphicFrameMkLst>
            <pc:docMk/>
            <pc:sldMk cId="0" sldId="259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7:47.645" v="294" actId="403"/>
        <pc:sldMkLst>
          <pc:docMk/>
          <pc:sldMk cId="0" sldId="260"/>
        </pc:sldMkLst>
        <pc:spChg chg="mod">
          <ac:chgData name="David Burrows" userId="d39c88f823856027" providerId="LiveId" clId="{5BA4B383-0EEC-4E3B-9442-48AAB68EE877}" dt="2025-06-22T13:52:43.748" v="6" actId="27636"/>
          <ac:spMkLst>
            <pc:docMk/>
            <pc:sldMk cId="0" sldId="260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7:47.645" v="294" actId="403"/>
          <ac:graphicFrameMkLst>
            <pc:docMk/>
            <pc:sldMk cId="0" sldId="260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18.244" v="301" actId="14100"/>
        <pc:sldMkLst>
          <pc:docMk/>
          <pc:sldMk cId="0" sldId="261"/>
        </pc:sldMkLst>
        <pc:spChg chg="mod">
          <ac:chgData name="David Burrows" userId="d39c88f823856027" providerId="LiveId" clId="{5BA4B383-0EEC-4E3B-9442-48AAB68EE877}" dt="2025-06-22T13:52:43.764" v="8" actId="276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764" v="7" actId="27636"/>
          <ac:spMkLst>
            <pc:docMk/>
            <pc:sldMk cId="0" sldId="261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18.244" v="301" actId="14100"/>
          <ac:graphicFrameMkLst>
            <pc:docMk/>
            <pc:sldMk cId="0" sldId="261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27.262" v="302" actId="255"/>
        <pc:sldMkLst>
          <pc:docMk/>
          <pc:sldMk cId="0" sldId="262"/>
        </pc:sldMkLst>
        <pc:spChg chg="mod">
          <ac:chgData name="David Burrows" userId="d39c88f823856027" providerId="LiveId" clId="{5BA4B383-0EEC-4E3B-9442-48AAB68EE877}" dt="2025-06-22T13:52:43.764" v="10" actId="27636"/>
          <ac:spMkLst>
            <pc:docMk/>
            <pc:sldMk cId="0" sldId="262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764" v="9" actId="27636"/>
          <ac:spMkLst>
            <pc:docMk/>
            <pc:sldMk cId="0" sldId="262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27.262" v="302" actId="255"/>
          <ac:graphicFrameMkLst>
            <pc:docMk/>
            <pc:sldMk cId="0" sldId="262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37.560" v="303" actId="255"/>
        <pc:sldMkLst>
          <pc:docMk/>
          <pc:sldMk cId="0" sldId="263"/>
        </pc:sldMkLst>
        <pc:spChg chg="mod">
          <ac:chgData name="David Burrows" userId="d39c88f823856027" providerId="LiveId" clId="{5BA4B383-0EEC-4E3B-9442-48AAB68EE877}" dt="2025-06-22T13:52:43.780" v="11" actId="27636"/>
          <ac:spMkLst>
            <pc:docMk/>
            <pc:sldMk cId="0" sldId="263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37.560" v="303" actId="255"/>
          <ac:graphicFrameMkLst>
            <pc:docMk/>
            <pc:sldMk cId="0" sldId="263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45.185" v="304" actId="255"/>
        <pc:sldMkLst>
          <pc:docMk/>
          <pc:sldMk cId="0" sldId="264"/>
        </pc:sldMkLst>
        <pc:spChg chg="mod">
          <ac:chgData name="David Burrows" userId="d39c88f823856027" providerId="LiveId" clId="{5BA4B383-0EEC-4E3B-9442-48AAB68EE877}" dt="2025-06-22T13:52:43.786" v="12" actId="27636"/>
          <ac:spMkLst>
            <pc:docMk/>
            <pc:sldMk cId="0" sldId="264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45.185" v="304" actId="255"/>
          <ac:graphicFrameMkLst>
            <pc:docMk/>
            <pc:sldMk cId="0" sldId="264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51.277" v="305" actId="255"/>
        <pc:sldMkLst>
          <pc:docMk/>
          <pc:sldMk cId="0" sldId="265"/>
        </pc:sldMkLst>
        <pc:spChg chg="mod">
          <ac:chgData name="David Burrows" userId="d39c88f823856027" providerId="LiveId" clId="{5BA4B383-0EEC-4E3B-9442-48AAB68EE877}" dt="2025-06-22T13:52:43.786" v="13" actId="27636"/>
          <ac:spMkLst>
            <pc:docMk/>
            <pc:sldMk cId="0" sldId="265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51.277" v="305" actId="255"/>
          <ac:graphicFrameMkLst>
            <pc:docMk/>
            <pc:sldMk cId="0" sldId="265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8:56.036" v="306" actId="255"/>
        <pc:sldMkLst>
          <pc:docMk/>
          <pc:sldMk cId="0" sldId="266"/>
        </pc:sldMkLst>
        <pc:spChg chg="mod">
          <ac:chgData name="David Burrows" userId="d39c88f823856027" providerId="LiveId" clId="{5BA4B383-0EEC-4E3B-9442-48AAB68EE877}" dt="2025-06-22T13:52:43.796" v="14" actId="27636"/>
          <ac:spMkLst>
            <pc:docMk/>
            <pc:sldMk cId="0" sldId="266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8:56.036" v="306" actId="255"/>
          <ac:graphicFrameMkLst>
            <pc:docMk/>
            <pc:sldMk cId="0" sldId="266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01.143" v="307" actId="255"/>
        <pc:sldMkLst>
          <pc:docMk/>
          <pc:sldMk cId="0" sldId="267"/>
        </pc:sldMkLst>
        <pc:spChg chg="mod">
          <ac:chgData name="David Burrows" userId="d39c88f823856027" providerId="LiveId" clId="{5BA4B383-0EEC-4E3B-9442-48AAB68EE877}" dt="2025-06-22T13:52:43.796" v="15" actId="27636"/>
          <ac:spMkLst>
            <pc:docMk/>
            <pc:sldMk cId="0" sldId="267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01.143" v="307" actId="255"/>
          <ac:graphicFrameMkLst>
            <pc:docMk/>
            <pc:sldMk cId="0" sldId="267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08.452" v="308" actId="255"/>
        <pc:sldMkLst>
          <pc:docMk/>
          <pc:sldMk cId="0" sldId="268"/>
        </pc:sldMkLst>
        <pc:spChg chg="mod">
          <ac:chgData name="David Burrows" userId="d39c88f823856027" providerId="LiveId" clId="{5BA4B383-0EEC-4E3B-9442-48AAB68EE877}" dt="2025-06-22T13:52:43.796" v="16" actId="27636"/>
          <ac:spMkLst>
            <pc:docMk/>
            <pc:sldMk cId="0" sldId="268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08.452" v="308" actId="255"/>
          <ac:graphicFrameMkLst>
            <pc:docMk/>
            <pc:sldMk cId="0" sldId="268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13.651" v="309" actId="255"/>
        <pc:sldMkLst>
          <pc:docMk/>
          <pc:sldMk cId="0" sldId="269"/>
        </pc:sldMkLst>
        <pc:spChg chg="mod">
          <ac:chgData name="David Burrows" userId="d39c88f823856027" providerId="LiveId" clId="{5BA4B383-0EEC-4E3B-9442-48AAB68EE877}" dt="2025-06-22T13:52:43.812" v="17" actId="27636"/>
          <ac:spMkLst>
            <pc:docMk/>
            <pc:sldMk cId="0" sldId="269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13.651" v="309" actId="255"/>
          <ac:graphicFrameMkLst>
            <pc:docMk/>
            <pc:sldMk cId="0" sldId="269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17.812" v="310" actId="255"/>
        <pc:sldMkLst>
          <pc:docMk/>
          <pc:sldMk cId="0" sldId="270"/>
        </pc:sldMkLst>
        <pc:spChg chg="mod">
          <ac:chgData name="David Burrows" userId="d39c88f823856027" providerId="LiveId" clId="{5BA4B383-0EEC-4E3B-9442-48AAB68EE877}" dt="2025-06-22T13:52:43.812" v="19" actId="27636"/>
          <ac:spMkLst>
            <pc:docMk/>
            <pc:sldMk cId="0" sldId="270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12" v="18" actId="27636"/>
          <ac:spMkLst>
            <pc:docMk/>
            <pc:sldMk cId="0" sldId="270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17.812" v="310" actId="255"/>
          <ac:graphicFrameMkLst>
            <pc:docMk/>
            <pc:sldMk cId="0" sldId="270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24.318" v="311" actId="255"/>
        <pc:sldMkLst>
          <pc:docMk/>
          <pc:sldMk cId="0" sldId="271"/>
        </pc:sldMkLst>
        <pc:spChg chg="mod">
          <ac:chgData name="David Burrows" userId="d39c88f823856027" providerId="LiveId" clId="{5BA4B383-0EEC-4E3B-9442-48AAB68EE877}" dt="2025-06-22T13:52:43.812" v="20" actId="27636"/>
          <ac:spMkLst>
            <pc:docMk/>
            <pc:sldMk cId="0" sldId="271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12" v="21" actId="27636"/>
          <ac:spMkLst>
            <pc:docMk/>
            <pc:sldMk cId="0" sldId="271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24.318" v="311" actId="255"/>
          <ac:graphicFrameMkLst>
            <pc:docMk/>
            <pc:sldMk cId="0" sldId="271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29.495" v="312" actId="255"/>
        <pc:sldMkLst>
          <pc:docMk/>
          <pc:sldMk cId="0" sldId="272"/>
        </pc:sldMkLst>
        <pc:spChg chg="mod">
          <ac:chgData name="David Burrows" userId="d39c88f823856027" providerId="LiveId" clId="{5BA4B383-0EEC-4E3B-9442-48AAB68EE877}" dt="2025-06-22T13:52:43.828" v="22" actId="27636"/>
          <ac:spMkLst>
            <pc:docMk/>
            <pc:sldMk cId="0" sldId="272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29.495" v="312" actId="255"/>
          <ac:graphicFrameMkLst>
            <pc:docMk/>
            <pc:sldMk cId="0" sldId="272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33.966" v="313" actId="255"/>
        <pc:sldMkLst>
          <pc:docMk/>
          <pc:sldMk cId="0" sldId="273"/>
        </pc:sldMkLst>
        <pc:spChg chg="mod">
          <ac:chgData name="David Burrows" userId="d39c88f823856027" providerId="LiveId" clId="{5BA4B383-0EEC-4E3B-9442-48AAB68EE877}" dt="2025-06-22T13:52:43.828" v="24" actId="27636"/>
          <ac:spMkLst>
            <pc:docMk/>
            <pc:sldMk cId="0" sldId="273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28" v="23" actId="27636"/>
          <ac:spMkLst>
            <pc:docMk/>
            <pc:sldMk cId="0" sldId="273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33.966" v="313" actId="255"/>
          <ac:graphicFrameMkLst>
            <pc:docMk/>
            <pc:sldMk cId="0" sldId="273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40.024" v="314" actId="255"/>
        <pc:sldMkLst>
          <pc:docMk/>
          <pc:sldMk cId="0" sldId="274"/>
        </pc:sldMkLst>
        <pc:spChg chg="mod">
          <ac:chgData name="David Burrows" userId="d39c88f823856027" providerId="LiveId" clId="{5BA4B383-0EEC-4E3B-9442-48AAB68EE877}" dt="2025-06-22T13:52:43.844" v="25" actId="27636"/>
          <ac:spMkLst>
            <pc:docMk/>
            <pc:sldMk cId="0" sldId="274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44" v="26" actId="27636"/>
          <ac:spMkLst>
            <pc:docMk/>
            <pc:sldMk cId="0" sldId="274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40.024" v="314" actId="255"/>
          <ac:graphicFrameMkLst>
            <pc:docMk/>
            <pc:sldMk cId="0" sldId="274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51.305" v="315" actId="255"/>
        <pc:sldMkLst>
          <pc:docMk/>
          <pc:sldMk cId="0" sldId="275"/>
        </pc:sldMkLst>
        <pc:spChg chg="mod">
          <ac:chgData name="David Burrows" userId="d39c88f823856027" providerId="LiveId" clId="{5BA4B383-0EEC-4E3B-9442-48AAB68EE877}" dt="2025-06-22T13:52:43.844" v="27" actId="27636"/>
          <ac:spMkLst>
            <pc:docMk/>
            <pc:sldMk cId="0" sldId="275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51.305" v="315" actId="255"/>
          <ac:graphicFrameMkLst>
            <pc:docMk/>
            <pc:sldMk cId="0" sldId="275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8:59:56.564" v="316" actId="255"/>
        <pc:sldMkLst>
          <pc:docMk/>
          <pc:sldMk cId="0" sldId="276"/>
        </pc:sldMkLst>
        <pc:spChg chg="mod">
          <ac:chgData name="David Burrows" userId="d39c88f823856027" providerId="LiveId" clId="{5BA4B383-0EEC-4E3B-9442-48AAB68EE877}" dt="2025-06-22T13:52:43.844" v="28" actId="27636"/>
          <ac:spMkLst>
            <pc:docMk/>
            <pc:sldMk cId="0" sldId="276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8:59:56.564" v="316" actId="255"/>
          <ac:graphicFrameMkLst>
            <pc:docMk/>
            <pc:sldMk cId="0" sldId="276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11.252" v="319" actId="14100"/>
        <pc:sldMkLst>
          <pc:docMk/>
          <pc:sldMk cId="0" sldId="277"/>
        </pc:sldMkLst>
        <pc:spChg chg="mod">
          <ac:chgData name="David Burrows" userId="d39c88f823856027" providerId="LiveId" clId="{5BA4B383-0EEC-4E3B-9442-48AAB68EE877}" dt="2025-06-23T09:00:11.252" v="319" actId="14100"/>
          <ac:spMkLst>
            <pc:docMk/>
            <pc:sldMk cId="0" sldId="277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3T09:00:08.410" v="318" actId="1076"/>
          <ac:spMkLst>
            <pc:docMk/>
            <pc:sldMk cId="0" sldId="277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01.377" v="317" actId="255"/>
          <ac:graphicFrameMkLst>
            <pc:docMk/>
            <pc:sldMk cId="0" sldId="277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19.238" v="320" actId="255"/>
        <pc:sldMkLst>
          <pc:docMk/>
          <pc:sldMk cId="0" sldId="278"/>
        </pc:sldMkLst>
        <pc:spChg chg="mod">
          <ac:chgData name="David Burrows" userId="d39c88f823856027" providerId="LiveId" clId="{5BA4B383-0EEC-4E3B-9442-48AAB68EE877}" dt="2025-06-22T13:52:43.860" v="31" actId="27636"/>
          <ac:spMkLst>
            <pc:docMk/>
            <pc:sldMk cId="0" sldId="278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19.238" v="320" actId="255"/>
          <ac:graphicFrameMkLst>
            <pc:docMk/>
            <pc:sldMk cId="0" sldId="278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23.768" v="321" actId="255"/>
        <pc:sldMkLst>
          <pc:docMk/>
          <pc:sldMk cId="0" sldId="279"/>
        </pc:sldMkLst>
        <pc:spChg chg="mod">
          <ac:chgData name="David Burrows" userId="d39c88f823856027" providerId="LiveId" clId="{5BA4B383-0EEC-4E3B-9442-48AAB68EE877}" dt="2025-06-22T13:52:43.860" v="32" actId="27636"/>
          <ac:spMkLst>
            <pc:docMk/>
            <pc:sldMk cId="0" sldId="279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23.768" v="321" actId="255"/>
          <ac:graphicFrameMkLst>
            <pc:docMk/>
            <pc:sldMk cId="0" sldId="279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2T13:52:43.876" v="33" actId="27636"/>
        <pc:sldMkLst>
          <pc:docMk/>
          <pc:sldMk cId="0" sldId="280"/>
        </pc:sldMkLst>
        <pc:spChg chg="mod">
          <ac:chgData name="David Burrows" userId="d39c88f823856027" providerId="LiveId" clId="{5BA4B383-0EEC-4E3B-9442-48AAB68EE877}" dt="2025-06-22T13:52:43.876" v="33" actId="27636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David Burrows" userId="d39c88f823856027" providerId="LiveId" clId="{5BA4B383-0EEC-4E3B-9442-48AAB68EE877}" dt="2025-06-23T09:00:33.077" v="322" actId="255"/>
        <pc:sldMkLst>
          <pc:docMk/>
          <pc:sldMk cId="0" sldId="281"/>
        </pc:sldMkLst>
        <pc:spChg chg="mod">
          <ac:chgData name="David Burrows" userId="d39c88f823856027" providerId="LiveId" clId="{5BA4B383-0EEC-4E3B-9442-48AAB68EE877}" dt="2025-06-22T13:52:43.876" v="35" actId="27636"/>
          <ac:spMkLst>
            <pc:docMk/>
            <pc:sldMk cId="0" sldId="281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76" v="34" actId="27636"/>
          <ac:spMkLst>
            <pc:docMk/>
            <pc:sldMk cId="0" sldId="281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33.077" v="322" actId="255"/>
          <ac:graphicFrameMkLst>
            <pc:docMk/>
            <pc:sldMk cId="0" sldId="281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39.167" v="325" actId="403"/>
        <pc:sldMkLst>
          <pc:docMk/>
          <pc:sldMk cId="0" sldId="282"/>
        </pc:sldMkLst>
        <pc:spChg chg="mod">
          <ac:chgData name="David Burrows" userId="d39c88f823856027" providerId="LiveId" clId="{5BA4B383-0EEC-4E3B-9442-48AAB68EE877}" dt="2025-06-22T13:52:43.891" v="36" actId="27636"/>
          <ac:spMkLst>
            <pc:docMk/>
            <pc:sldMk cId="0" sldId="282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91" v="37" actId="27636"/>
          <ac:spMkLst>
            <pc:docMk/>
            <pc:sldMk cId="0" sldId="282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39.167" v="325" actId="403"/>
          <ac:graphicFrameMkLst>
            <pc:docMk/>
            <pc:sldMk cId="0" sldId="282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45.298" v="326" actId="255"/>
        <pc:sldMkLst>
          <pc:docMk/>
          <pc:sldMk cId="0" sldId="283"/>
        </pc:sldMkLst>
        <pc:spChg chg="mod">
          <ac:chgData name="David Burrows" userId="d39c88f823856027" providerId="LiveId" clId="{5BA4B383-0EEC-4E3B-9442-48AAB68EE877}" dt="2025-06-22T13:52:43.891" v="39" actId="27636"/>
          <ac:spMkLst>
            <pc:docMk/>
            <pc:sldMk cId="0" sldId="283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91" v="38" actId="27636"/>
          <ac:spMkLst>
            <pc:docMk/>
            <pc:sldMk cId="0" sldId="283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45.298" v="326" actId="255"/>
          <ac:graphicFrameMkLst>
            <pc:docMk/>
            <pc:sldMk cId="0" sldId="283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50.024" v="327" actId="255"/>
        <pc:sldMkLst>
          <pc:docMk/>
          <pc:sldMk cId="0" sldId="284"/>
        </pc:sldMkLst>
        <pc:spChg chg="mod">
          <ac:chgData name="David Burrows" userId="d39c88f823856027" providerId="LiveId" clId="{5BA4B383-0EEC-4E3B-9442-48AAB68EE877}" dt="2025-06-22T13:52:43.891" v="41" actId="27636"/>
          <ac:spMkLst>
            <pc:docMk/>
            <pc:sldMk cId="0" sldId="284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891" v="40" actId="27636"/>
          <ac:spMkLst>
            <pc:docMk/>
            <pc:sldMk cId="0" sldId="284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50.024" v="327" actId="255"/>
          <ac:graphicFrameMkLst>
            <pc:docMk/>
            <pc:sldMk cId="0" sldId="284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0:56.697" v="328" actId="255"/>
        <pc:sldMkLst>
          <pc:docMk/>
          <pc:sldMk cId="0" sldId="285"/>
        </pc:sldMkLst>
        <pc:spChg chg="mod">
          <ac:chgData name="David Burrows" userId="d39c88f823856027" providerId="LiveId" clId="{5BA4B383-0EEC-4E3B-9442-48AAB68EE877}" dt="2025-06-22T13:52:43.907" v="42" actId="27636"/>
          <ac:spMkLst>
            <pc:docMk/>
            <pc:sldMk cId="0" sldId="285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0:56.697" v="328" actId="255"/>
          <ac:graphicFrameMkLst>
            <pc:docMk/>
            <pc:sldMk cId="0" sldId="285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1:04.483" v="329" actId="255"/>
        <pc:sldMkLst>
          <pc:docMk/>
          <pc:sldMk cId="0" sldId="286"/>
        </pc:sldMkLst>
        <pc:spChg chg="mod">
          <ac:chgData name="David Burrows" userId="d39c88f823856027" providerId="LiveId" clId="{5BA4B383-0EEC-4E3B-9442-48AAB68EE877}" dt="2025-06-22T13:52:43.916" v="43" actId="27636"/>
          <ac:spMkLst>
            <pc:docMk/>
            <pc:sldMk cId="0" sldId="286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918" v="44" actId="27636"/>
          <ac:spMkLst>
            <pc:docMk/>
            <pc:sldMk cId="0" sldId="286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1:04.483" v="329" actId="255"/>
          <ac:graphicFrameMkLst>
            <pc:docMk/>
            <pc:sldMk cId="0" sldId="286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1:09.321" v="330" actId="255"/>
        <pc:sldMkLst>
          <pc:docMk/>
          <pc:sldMk cId="0" sldId="287"/>
        </pc:sldMkLst>
        <pc:spChg chg="mod">
          <ac:chgData name="David Burrows" userId="d39c88f823856027" providerId="LiveId" clId="{5BA4B383-0EEC-4E3B-9442-48AAB68EE877}" dt="2025-06-22T13:52:43.923" v="45" actId="27636"/>
          <ac:spMkLst>
            <pc:docMk/>
            <pc:sldMk cId="0" sldId="287"/>
            <ac:spMk id="2" creationId="{00000000-0000-0000-0000-000000000000}"/>
          </ac:spMkLst>
        </pc:spChg>
        <pc:spChg chg="mod">
          <ac:chgData name="David Burrows" userId="d39c88f823856027" providerId="LiveId" clId="{5BA4B383-0EEC-4E3B-9442-48AAB68EE877}" dt="2025-06-22T13:52:43.923" v="46" actId="27636"/>
          <ac:spMkLst>
            <pc:docMk/>
            <pc:sldMk cId="0" sldId="287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1:09.321" v="330" actId="255"/>
          <ac:graphicFrameMkLst>
            <pc:docMk/>
            <pc:sldMk cId="0" sldId="287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1:14.835" v="331" actId="255"/>
        <pc:sldMkLst>
          <pc:docMk/>
          <pc:sldMk cId="0" sldId="288"/>
        </pc:sldMkLst>
        <pc:spChg chg="mod">
          <ac:chgData name="David Burrows" userId="d39c88f823856027" providerId="LiveId" clId="{5BA4B383-0EEC-4E3B-9442-48AAB68EE877}" dt="2025-06-22T13:52:43.923" v="47" actId="27636"/>
          <ac:spMkLst>
            <pc:docMk/>
            <pc:sldMk cId="0" sldId="288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1:14.835" v="331" actId="255"/>
          <ac:graphicFrameMkLst>
            <pc:docMk/>
            <pc:sldMk cId="0" sldId="288"/>
            <ac:graphicFrameMk id="4" creationId="{00000000-0000-0000-0000-000000000000}"/>
          </ac:graphicFrameMkLst>
        </pc:graphicFrameChg>
      </pc:sldChg>
      <pc:sldChg chg="addSp modSp mod">
        <pc:chgData name="David Burrows" userId="d39c88f823856027" providerId="LiveId" clId="{5BA4B383-0EEC-4E3B-9442-48AAB68EE877}" dt="2025-06-23T09:01:19.370" v="332" actId="255"/>
        <pc:sldMkLst>
          <pc:docMk/>
          <pc:sldMk cId="0" sldId="289"/>
        </pc:sldMkLst>
        <pc:spChg chg="mod">
          <ac:chgData name="David Burrows" userId="d39c88f823856027" providerId="LiveId" clId="{5BA4B383-0EEC-4E3B-9442-48AAB68EE877}" dt="2025-06-22T13:52:43.732" v="1" actId="27636"/>
          <ac:spMkLst>
            <pc:docMk/>
            <pc:sldMk cId="0" sldId="289"/>
            <ac:spMk id="3" creationId="{00000000-0000-0000-0000-000000000000}"/>
          </ac:spMkLst>
        </pc:spChg>
        <pc:spChg chg="add mod">
          <ac:chgData name="David Burrows" userId="d39c88f823856027" providerId="LiveId" clId="{5BA4B383-0EEC-4E3B-9442-48AAB68EE877}" dt="2025-06-22T13:54:46.304" v="106" actId="1076"/>
          <ac:spMkLst>
            <pc:docMk/>
            <pc:sldMk cId="0" sldId="289"/>
            <ac:spMk id="5" creationId="{148AFC81-C886-DE17-6FC0-F4966C16F275}"/>
          </ac:spMkLst>
        </pc:spChg>
        <pc:spChg chg="add mod">
          <ac:chgData name="David Burrows" userId="d39c88f823856027" providerId="LiveId" clId="{5BA4B383-0EEC-4E3B-9442-48AAB68EE877}" dt="2025-06-22T13:56:24.432" v="108" actId="1076"/>
          <ac:spMkLst>
            <pc:docMk/>
            <pc:sldMk cId="0" sldId="289"/>
            <ac:spMk id="6" creationId="{991F1FF3-71E3-51B8-12F5-07D486F2C539}"/>
          </ac:spMkLst>
        </pc:spChg>
        <pc:graphicFrameChg chg="mod">
          <ac:chgData name="David Burrows" userId="d39c88f823856027" providerId="LiveId" clId="{5BA4B383-0EEC-4E3B-9442-48AAB68EE877}" dt="2025-06-23T09:01:19.370" v="332" actId="255"/>
          <ac:graphicFrameMkLst>
            <pc:docMk/>
            <pc:sldMk cId="0" sldId="289"/>
            <ac:graphicFrameMk id="4" creationId="{00000000-0000-0000-0000-000000000000}"/>
          </ac:graphicFrameMkLst>
        </pc:graphicFrameChg>
      </pc:sldChg>
      <pc:sldChg chg="modSp mod">
        <pc:chgData name="David Burrows" userId="d39c88f823856027" providerId="LiveId" clId="{5BA4B383-0EEC-4E3B-9442-48AAB68EE877}" dt="2025-06-23T09:01:42.957" v="333" actId="255"/>
        <pc:sldMkLst>
          <pc:docMk/>
          <pc:sldMk cId="0" sldId="290"/>
        </pc:sldMkLst>
        <pc:spChg chg="mod">
          <ac:chgData name="David Burrows" userId="d39c88f823856027" providerId="LiveId" clId="{5BA4B383-0EEC-4E3B-9442-48AAB68EE877}" dt="2025-06-22T13:52:43.732" v="2" actId="27636"/>
          <ac:spMkLst>
            <pc:docMk/>
            <pc:sldMk cId="0" sldId="290"/>
            <ac:spMk id="3" creationId="{00000000-0000-0000-0000-000000000000}"/>
          </ac:spMkLst>
        </pc:spChg>
        <pc:graphicFrameChg chg="mod">
          <ac:chgData name="David Burrows" userId="d39c88f823856027" providerId="LiveId" clId="{5BA4B383-0EEC-4E3B-9442-48AAB68EE877}" dt="2025-06-23T09:01:42.957" v="333" actId="255"/>
          <ac:graphicFrameMkLst>
            <pc:docMk/>
            <pc:sldMk cId="0" sldId="290"/>
            <ac:graphicFrameMk id="4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BEF8-44B1-9521-C48CA4F3A06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BEF8-44B1-9521-C48CA4F3A066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BEF8-44B1-9521-C48CA4F3A066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BEF8-44B1-9521-C48CA4F3A066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BEF8-44B1-9521-C48CA4F3A066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BEF8-44B1-9521-C48CA4F3A066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BEF8-44B1-9521-C48CA4F3A066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BEF8-44B1-9521-C48CA4F3A066}"/>
              </c:ext>
            </c:extLst>
          </c:dPt>
          <c:dPt>
            <c:idx val="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BEF8-44B1-9521-C48CA4F3A066}"/>
              </c:ext>
            </c:extLst>
          </c:dPt>
          <c:dPt>
            <c:idx val="9"/>
            <c:invertIfNegative val="0"/>
            <c:bubble3D val="0"/>
            <c:spPr>
              <a:solidFill>
                <a:srgbClr val="76808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BEF8-44B1-9521-C48CA4F3A066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5-BEF8-44B1-9521-C48CA4F3A066}"/>
              </c:ext>
            </c:extLst>
          </c:dPt>
          <c:cat>
            <c:strRef>
              <c:f>Sheet1!$A$2:$A$12</c:f>
              <c:strCache>
                <c:ptCount val="11"/>
                <c:pt idx="0">
                  <c:v>Bus service</c:v>
                </c:pt>
                <c:pt idx="1">
                  <c:v>General store</c:v>
                </c:pt>
                <c:pt idx="2">
                  <c:v>Post Office</c:v>
                </c:pt>
                <c:pt idx="3">
                  <c:v>Facilities for young people</c:v>
                </c:pt>
                <c:pt idx="4">
                  <c:v>Healthcare</c:v>
                </c:pt>
                <c:pt idx="5">
                  <c:v>New village hall</c:v>
                </c:pt>
                <c:pt idx="6">
                  <c:v>School playing field</c:v>
                </c:pt>
                <c:pt idx="7">
                  <c:v>Cafe</c:v>
                </c:pt>
                <c:pt idx="8">
                  <c:v>Larger recreation area</c:v>
                </c:pt>
                <c:pt idx="9">
                  <c:v>Sports facilities and grounds</c:v>
                </c:pt>
                <c:pt idx="10">
                  <c:v>Other (please specify)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0.48370000000000002</c:v>
                </c:pt>
                <c:pt idx="1">
                  <c:v>0.55559999999999998</c:v>
                </c:pt>
                <c:pt idx="2">
                  <c:v>0.2288</c:v>
                </c:pt>
                <c:pt idx="3">
                  <c:v>0.31369999999999998</c:v>
                </c:pt>
                <c:pt idx="4">
                  <c:v>0.1242</c:v>
                </c:pt>
                <c:pt idx="5">
                  <c:v>0.30070000000000002</c:v>
                </c:pt>
                <c:pt idx="6">
                  <c:v>0.1961</c:v>
                </c:pt>
                <c:pt idx="7">
                  <c:v>0.27450000000000002</c:v>
                </c:pt>
                <c:pt idx="8">
                  <c:v>0.183</c:v>
                </c:pt>
                <c:pt idx="9">
                  <c:v>0.2092</c:v>
                </c:pt>
                <c:pt idx="10">
                  <c:v>0.27450000000000002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EF8-44B1-9521-C48CA4F3A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695-48E6-8FEF-684DC8988D2F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695-48E6-8FEF-684DC8988D2F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695-48E6-8FEF-684DC8988D2F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695-48E6-8FEF-684DC8988D2F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5695-48E6-8FEF-684DC8988D2F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5695-48E6-8FEF-684DC8988D2F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5695-48E6-8FEF-684DC8988D2F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5695-48E6-8FEF-684DC8988D2F}"/>
              </c:ext>
            </c:extLst>
          </c:dPt>
          <c:dPt>
            <c:idx val="8"/>
            <c:invertIfNegative val="0"/>
            <c:bubble3D val="0"/>
            <c:spPr>
              <a:solidFill>
                <a:srgbClr val="DB4D5C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5695-48E6-8FEF-684DC8988D2F}"/>
              </c:ext>
            </c:extLst>
          </c:dPt>
          <c:dPt>
            <c:idx val="9"/>
            <c:invertIfNegative val="0"/>
            <c:bubble3D val="0"/>
            <c:spPr>
              <a:solidFill>
                <a:srgbClr val="76808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5695-48E6-8FEF-684DC8988D2F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5-5695-48E6-8FEF-684DC8988D2F}"/>
              </c:ext>
            </c:extLst>
          </c:dPt>
          <c:dPt>
            <c:idx val="1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7-5695-48E6-8FEF-684DC8988D2F}"/>
              </c:ext>
            </c:extLst>
          </c:dPt>
          <c:dPt>
            <c:idx val="1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9-5695-48E6-8FEF-684DC8988D2F}"/>
              </c:ext>
            </c:extLst>
          </c:dPt>
          <c:dPt>
            <c:idx val="1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B-5695-48E6-8FEF-684DC8988D2F}"/>
              </c:ext>
            </c:extLst>
          </c:dPt>
          <c:dPt>
            <c:idx val="1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D-5695-48E6-8FEF-684DC8988D2F}"/>
              </c:ext>
            </c:extLst>
          </c:dPt>
          <c:dPt>
            <c:idx val="1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F-5695-48E6-8FEF-684DC8988D2F}"/>
              </c:ext>
            </c:extLst>
          </c:dPt>
          <c:cat>
            <c:strRef>
              <c:f>Sheet1!$A$2:$A$17</c:f>
              <c:strCache>
                <c:ptCount val="16"/>
                <c:pt idx="0">
                  <c:v>Primary e.g. agriculture</c:v>
                </c:pt>
                <c:pt idx="1">
                  <c:v>Manufacturing</c:v>
                </c:pt>
                <c:pt idx="2">
                  <c:v>Construction</c:v>
                </c:pt>
                <c:pt idx="3">
                  <c:v>Retail and/or wholesale</c:v>
                </c:pt>
                <c:pt idx="4">
                  <c:v>Transport and/or storage</c:v>
                </c:pt>
                <c:pt idx="5">
                  <c:v>Accommodation and/or food service</c:v>
                </c:pt>
                <c:pt idx="6">
                  <c:v>Information and communication</c:v>
                </c:pt>
                <c:pt idx="7">
                  <c:v>Financial</c:v>
                </c:pt>
                <c:pt idx="8">
                  <c:v>Real estate</c:v>
                </c:pt>
                <c:pt idx="9">
                  <c:v>Professional</c:v>
                </c:pt>
                <c:pt idx="10">
                  <c:v>Scientific</c:v>
                </c:pt>
                <c:pt idx="11">
                  <c:v>Administrative services</c:v>
                </c:pt>
                <c:pt idx="12">
                  <c:v>Education</c:v>
                </c:pt>
                <c:pt idx="13">
                  <c:v>Human health</c:v>
                </c:pt>
                <c:pt idx="14">
                  <c:v>Arts and entertainment</c:v>
                </c:pt>
                <c:pt idx="15">
                  <c:v>Other (please specify)</c:v>
                </c:pt>
              </c:strCache>
            </c:strRef>
          </c:cat>
          <c:val>
            <c:numRef>
              <c:f>Sheet1!$B$2:$B$17</c:f>
              <c:numCache>
                <c:formatCode>0.00%</c:formatCode>
                <c:ptCount val="16"/>
                <c:pt idx="0">
                  <c:v>6.4500000000000002E-2</c:v>
                </c:pt>
                <c:pt idx="1">
                  <c:v>0</c:v>
                </c:pt>
                <c:pt idx="2">
                  <c:v>3.2300000000000002E-2</c:v>
                </c:pt>
                <c:pt idx="3">
                  <c:v>6.4500000000000002E-2</c:v>
                </c:pt>
                <c:pt idx="4">
                  <c:v>9.6799999999999997E-2</c:v>
                </c:pt>
                <c:pt idx="5">
                  <c:v>0</c:v>
                </c:pt>
                <c:pt idx="6">
                  <c:v>6.4500000000000002E-2</c:v>
                </c:pt>
                <c:pt idx="7">
                  <c:v>0</c:v>
                </c:pt>
                <c:pt idx="8">
                  <c:v>6.4500000000000002E-2</c:v>
                </c:pt>
                <c:pt idx="9">
                  <c:v>6.4500000000000002E-2</c:v>
                </c:pt>
                <c:pt idx="10">
                  <c:v>0</c:v>
                </c:pt>
                <c:pt idx="11">
                  <c:v>0</c:v>
                </c:pt>
                <c:pt idx="12">
                  <c:v>9.6799999999999997E-2</c:v>
                </c:pt>
                <c:pt idx="13">
                  <c:v>9.6799999999999997E-2</c:v>
                </c:pt>
                <c:pt idx="14">
                  <c:v>3.2300000000000002E-2</c:v>
                </c:pt>
                <c:pt idx="15">
                  <c:v>0.3226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5695-48E6-8FEF-684DC8988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03D1-46CC-A3AB-D3B67AA9FDE2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03D1-46CC-A3AB-D3B67AA9FDE2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0.4667</c:v>
                </c:pt>
                <c:pt idx="1">
                  <c:v>0.5333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D1-46CC-A3AB-D3B67AA9F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964-4CD7-BA57-0A5C76B4BEB3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964-4CD7-BA57-0A5C76B4BEB3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964-4CD7-BA57-0A5C76B4BEB3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964-4CD7-BA57-0A5C76B4BEB3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C964-4CD7-BA57-0A5C76B4BEB3}"/>
              </c:ext>
            </c:extLst>
          </c:dPt>
          <c:cat>
            <c:strRef>
              <c:f>Sheet1!$A$2:$A$6</c:f>
              <c:strCache>
                <c:ptCount val="5"/>
                <c:pt idx="0">
                  <c:v>Less than 1 year</c:v>
                </c:pt>
                <c:pt idx="1">
                  <c:v>1-5 years</c:v>
                </c:pt>
                <c:pt idx="2">
                  <c:v>6-10 years</c:v>
                </c:pt>
                <c:pt idx="3">
                  <c:v>11-20 years</c:v>
                </c:pt>
                <c:pt idx="4">
                  <c:v>More than 20 years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3.3300000000000003E-2</c:v>
                </c:pt>
                <c:pt idx="1">
                  <c:v>0.36670000000000003</c:v>
                </c:pt>
                <c:pt idx="2">
                  <c:v>0.1333</c:v>
                </c:pt>
                <c:pt idx="3">
                  <c:v>0.16669999999999999</c:v>
                </c:pt>
                <c:pt idx="4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964-4CD7-BA57-0A5C76B4B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E2D-4BF3-8DC4-268F720F758C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E2D-4BF3-8DC4-268F720F758C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E2D-4BF3-8DC4-268F720F758C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E2D-4BF3-8DC4-268F720F758C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E2D-4BF3-8DC4-268F720F758C}"/>
              </c:ext>
            </c:extLst>
          </c:dPt>
          <c:cat>
            <c:strRef>
              <c:f>Sheet1!$A$2:$A$6</c:f>
              <c:strCache>
                <c:ptCount val="5"/>
                <c:pt idx="0">
                  <c:v>Goods and services can be ordered directly from our website</c:v>
                </c:pt>
                <c:pt idx="1">
                  <c:v>Goods and services can be ordered directly from a 3rd party website</c:v>
                </c:pt>
                <c:pt idx="2">
                  <c:v>Goods and services can be ordered from social media</c:v>
                </c:pt>
                <c:pt idx="3">
                  <c:v>Have a website but no e-commerce</c:v>
                </c:pt>
                <c:pt idx="4">
                  <c:v>No website, no e-commerce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0.13789999999999999</c:v>
                </c:pt>
                <c:pt idx="1">
                  <c:v>0.10340000000000001</c:v>
                </c:pt>
                <c:pt idx="2">
                  <c:v>0.10340000000000001</c:v>
                </c:pt>
                <c:pt idx="3">
                  <c:v>0.31030000000000002</c:v>
                </c:pt>
                <c:pt idx="4">
                  <c:v>0.48280000000000001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E2D-4BF3-8DC4-268F720F7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1484-48A8-8D81-6090CB678B3C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1484-48A8-8D81-6090CB678B3C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84-48A8-8D81-6090CB678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895-4099-B333-35C52ED7900B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895-4099-B333-35C52ED7900B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895-4099-B333-35C52ED7900B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895-4099-B333-35C52ED7900B}"/>
              </c:ext>
            </c:extLst>
          </c:dPt>
          <c:cat>
            <c:strRef>
              <c:f>Sheet1!$A$2:$A$5</c:f>
              <c:strCache>
                <c:ptCount val="4"/>
                <c:pt idx="0">
                  <c:v>Yes, at current location</c:v>
                </c:pt>
                <c:pt idx="1">
                  <c:v>Yes, relocation within the parish</c:v>
                </c:pt>
                <c:pt idx="2">
                  <c:v>Yes, relocation outside the parish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0.1333</c:v>
                </c:pt>
                <c:pt idx="1">
                  <c:v>3.3300000000000003E-2</c:v>
                </c:pt>
                <c:pt idx="2">
                  <c:v>3.3300000000000003E-2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95-4099-B333-35C52ED79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E39-4293-8133-50AC790DE8AC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E39-4293-8133-50AC790DE8AC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E39-4293-8133-50AC790DE8AC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E39-4293-8133-50AC790DE8AC}"/>
              </c:ext>
            </c:extLst>
          </c:dPt>
          <c:cat>
            <c:strRef>
              <c:f>Sheet1!$A$2:$A$5</c:f>
              <c:strCache>
                <c:ptCount val="4"/>
                <c:pt idx="0">
                  <c:v>Very likely</c:v>
                </c:pt>
                <c:pt idx="1">
                  <c:v>Likely</c:v>
                </c:pt>
                <c:pt idx="2">
                  <c:v>Not sure</c:v>
                </c:pt>
                <c:pt idx="3">
                  <c:v>Unlikely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2.7799999999999998E-2</c:v>
                </c:pt>
                <c:pt idx="1">
                  <c:v>0.1111</c:v>
                </c:pt>
                <c:pt idx="2">
                  <c:v>0.30559999999999998</c:v>
                </c:pt>
                <c:pt idx="3">
                  <c:v>0.55559999999999998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E39-4293-8133-50AC790DE8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6C1F-4DD1-9CFE-35A0F7275862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6C1F-4DD1-9CFE-35A0F7275862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6C1F-4DD1-9CFE-35A0F7275862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6C1F-4DD1-9CFE-35A0F7275862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6C1F-4DD1-9CFE-35A0F7275862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6C1F-4DD1-9CFE-35A0F7275862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6C1F-4DD1-9CFE-35A0F7275862}"/>
              </c:ext>
            </c:extLst>
          </c:dPt>
          <c:cat>
            <c:strRef>
              <c:f>Sheet1!$A$2:$A$8</c:f>
              <c:strCache>
                <c:ptCount val="7"/>
                <c:pt idx="0">
                  <c:v>Home working</c:v>
                </c:pt>
                <c:pt idx="1">
                  <c:v>Farm diversification (e.g. retail/accommodation/tourism)</c:v>
                </c:pt>
                <c:pt idx="2">
                  <c:v>The re-use of rural buildings for business use</c:v>
                </c:pt>
                <c:pt idx="3">
                  <c:v>New, small-scale buildings for business use</c:v>
                </c:pt>
                <c:pt idx="4">
                  <c:v>Large scale business development</c:v>
                </c:pt>
                <c:pt idx="5">
                  <c:v>Co-working office space</c:v>
                </c:pt>
                <c:pt idx="6">
                  <c:v>Other (please specify)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0.74050000000000005</c:v>
                </c:pt>
                <c:pt idx="1">
                  <c:v>0.64119999999999999</c:v>
                </c:pt>
                <c:pt idx="2">
                  <c:v>0.72519999999999996</c:v>
                </c:pt>
                <c:pt idx="3">
                  <c:v>0.3206</c:v>
                </c:pt>
                <c:pt idx="4">
                  <c:v>0</c:v>
                </c:pt>
                <c:pt idx="5">
                  <c:v>0.1298</c:v>
                </c:pt>
                <c:pt idx="6">
                  <c:v>0.1069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C1F-4DD1-9CFE-35A0F72758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A023-47EC-A734-E16CD6E57EBD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A023-47EC-A734-E16CD6E57EBD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0.94199999999999995</c:v>
                </c:pt>
                <c:pt idx="1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23-47EC-A734-E16CD6E57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6AF-45A0-917E-FA3A2243463E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6AF-45A0-917E-FA3A2243463E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0.89780000000000004</c:v>
                </c:pt>
                <c:pt idx="1">
                  <c:v>0.1022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F-45A0-917E-FA3A22434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1B11-42AF-AD41-C45229716DD8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1B11-42AF-AD41-C45229716DD8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1B11-42AF-AD41-C45229716DD8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1B11-42AF-AD41-C45229716DD8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1B11-42AF-AD41-C45229716DD8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1B11-42AF-AD41-C45229716DD8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1B11-42AF-AD41-C45229716DD8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1B11-42AF-AD41-C45229716DD8}"/>
              </c:ext>
            </c:extLst>
          </c:dPt>
          <c:cat>
            <c:strRef>
              <c:f>Sheet1!$A$2:$A$9</c:f>
              <c:strCache>
                <c:ptCount val="8"/>
                <c:pt idx="0">
                  <c:v>None</c:v>
                </c:pt>
                <c:pt idx="1">
                  <c:v>1-10</c:v>
                </c:pt>
                <c:pt idx="2">
                  <c:v>11-20</c:v>
                </c:pt>
                <c:pt idx="3">
                  <c:v>21-30</c:v>
                </c:pt>
                <c:pt idx="4">
                  <c:v>31-40</c:v>
                </c:pt>
                <c:pt idx="5">
                  <c:v>41-50</c:v>
                </c:pt>
                <c:pt idx="6">
                  <c:v>51-60</c:v>
                </c:pt>
                <c:pt idx="7">
                  <c:v>Other (please specify)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0.13100000000000001</c:v>
                </c:pt>
                <c:pt idx="1">
                  <c:v>0.38619999999999999</c:v>
                </c:pt>
                <c:pt idx="2">
                  <c:v>0.2276</c:v>
                </c:pt>
                <c:pt idx="3">
                  <c:v>9.6600000000000005E-2</c:v>
                </c:pt>
                <c:pt idx="4">
                  <c:v>4.1399999999999999E-2</c:v>
                </c:pt>
                <c:pt idx="5">
                  <c:v>3.4500000000000003E-2</c:v>
                </c:pt>
                <c:pt idx="6">
                  <c:v>1.38E-2</c:v>
                </c:pt>
                <c:pt idx="7">
                  <c:v>6.9000000000000006E-2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B11-42AF-AD41-C45229716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AB9-42B7-8977-760CA47C0943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AB9-42B7-8977-760CA47C0943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0.9708</c:v>
                </c:pt>
                <c:pt idx="1">
                  <c:v>2.92E-2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B9-42B7-8977-760CA47C0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BF9-4DDF-AA94-6AB2399633E9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BF9-4DDF-AA94-6AB2399633E9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0.16550000000000001</c:v>
                </c:pt>
                <c:pt idx="1">
                  <c:v>0.83450000000000002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F9-4DDF-AA94-6AB239963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7C19-48D1-9F83-F1E6DCD25BFD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7C19-48D1-9F83-F1E6DCD25BFD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0.91969999999999996</c:v>
                </c:pt>
                <c:pt idx="1">
                  <c:v>8.0299999999999996E-2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19-48D1-9F83-F1E6DCD25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8C6-4D2A-819B-19B6BCEA292F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8C6-4D2A-819B-19B6BCEA292F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No. If no please provide a comment as to why not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0.56930000000000003</c:v>
                </c:pt>
                <c:pt idx="1">
                  <c:v>0.43070000000000003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C6-4D2A-819B-19B6BCEA29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E436-499A-916C-7785C640A4D1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E436-499A-916C-7785C640A4D1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0.96379999999999999</c:v>
                </c:pt>
                <c:pt idx="1">
                  <c:v>3.6200000000000003E-2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36-499A-916C-7785C640A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76D-4D0E-B385-F31006C9F7B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76D-4D0E-B385-F31006C9F7B6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0.56200000000000006</c:v>
                </c:pt>
                <c:pt idx="1">
                  <c:v>0.438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6D-4D0E-B385-F31006C9F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938-47D7-A777-D426644EFFFD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938-47D7-A777-D426644EFFFD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0.44950000000000001</c:v>
                </c:pt>
                <c:pt idx="1">
                  <c:v>0.55049999999999999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38-47D7-A777-D426644EF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B3D0-4DC2-9833-8569C94C2F35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B3D0-4DC2-9833-8569C94C2F35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B3D0-4DC2-9833-8569C94C2F35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B3D0-4DC2-9833-8569C94C2F35}"/>
              </c:ext>
            </c:extLst>
          </c:dPt>
          <c:cat>
            <c:strRef>
              <c:f>Sheet1!$A$2:$A$5</c:f>
              <c:strCache>
                <c:ptCount val="4"/>
                <c:pt idx="0">
                  <c:v>EV charging points</c:v>
                </c:pt>
                <c:pt idx="1">
                  <c:v>Solar panels</c:v>
                </c:pt>
                <c:pt idx="2">
                  <c:v>Heat pumps</c:v>
                </c:pt>
                <c:pt idx="3">
                  <c:v>Do you have any other ideas on this subject?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0.60160000000000002</c:v>
                </c:pt>
                <c:pt idx="1">
                  <c:v>0.88280000000000003</c:v>
                </c:pt>
                <c:pt idx="2">
                  <c:v>0.50780000000000003</c:v>
                </c:pt>
                <c:pt idx="3">
                  <c:v>0.21879999999999999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D0-4DC2-9833-8569C94C2F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9606-4A78-8654-F048595A1C0B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9606-4A78-8654-F048595A1C0B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0.29930000000000001</c:v>
                </c:pt>
                <c:pt idx="1">
                  <c:v>0.70069999999999999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06-4A78-8654-F048595A1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983-402B-88BD-807B3D7BB3C1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983-402B-88BD-807B3D7BB3C1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0.40600000000000003</c:v>
                </c:pt>
                <c:pt idx="1">
                  <c:v>0.59399999999999997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83-402B-88BD-807B3D7BB3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E70-464D-B27B-B691D8BBBADA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E70-464D-B27B-B691D8BBBADA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8E70-464D-B27B-B691D8BBBADA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8E70-464D-B27B-B691D8BBBADA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8E70-464D-B27B-B691D8BBBADA}"/>
              </c:ext>
            </c:extLst>
          </c:dPt>
          <c:cat>
            <c:strRef>
              <c:f>Sheet1!$A$2:$A$6</c:f>
              <c:strCache>
                <c:ptCount val="5"/>
                <c:pt idx="0">
                  <c:v>Infill development</c:v>
                </c:pt>
                <c:pt idx="1">
                  <c:v>Greenfield development</c:v>
                </c:pt>
                <c:pt idx="2">
                  <c:v>Brownfield development</c:v>
                </c:pt>
                <c:pt idx="3">
                  <c:v>Conversion of rural buildings</c:v>
                </c:pt>
                <c:pt idx="4">
                  <c:v>Other (please specify)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0.64229999999999998</c:v>
                </c:pt>
                <c:pt idx="1">
                  <c:v>0.1241</c:v>
                </c:pt>
                <c:pt idx="2">
                  <c:v>0.67879999999999996</c:v>
                </c:pt>
                <c:pt idx="3">
                  <c:v>0.56200000000000006</c:v>
                </c:pt>
                <c:pt idx="4">
                  <c:v>7.2999999999999995E-2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E70-464D-B27B-B691D8BBB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EE8-4999-9AE2-D2D9137E2A4C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EE8-4999-9AE2-D2D9137E2A4C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EE8-4999-9AE2-D2D9137E2A4C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EE8-4999-9AE2-D2D9137E2A4C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EE8-4999-9AE2-D2D9137E2A4C}"/>
              </c:ext>
            </c:extLst>
          </c:dPt>
          <c:cat>
            <c:strRef>
              <c:f>Sheet1!$A$2:$A$6</c:f>
              <c:strCache>
                <c:ptCount val="5"/>
                <c:pt idx="0">
                  <c:v>In the St Mary, Gayton church graveyard</c:v>
                </c:pt>
                <c:pt idx="1">
                  <c:v>In a local "Green Burial" site</c:v>
                </c:pt>
                <c:pt idx="2">
                  <c:v>Cremated and have your ashes scattered locally</c:v>
                </c:pt>
                <c:pt idx="3">
                  <c:v>Cremated and have your urn interred locally</c:v>
                </c:pt>
                <c:pt idx="4">
                  <c:v>None of the above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0.19550000000000001</c:v>
                </c:pt>
                <c:pt idx="1">
                  <c:v>0.1278</c:v>
                </c:pt>
                <c:pt idx="2">
                  <c:v>0.29320000000000002</c:v>
                </c:pt>
                <c:pt idx="3">
                  <c:v>9.7699999999999995E-2</c:v>
                </c:pt>
                <c:pt idx="4">
                  <c:v>0.28570000000000001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EE8-4999-9AE2-D2D9137E2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208-4E0D-A9C8-8310FF903C78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208-4E0D-A9C8-8310FF903C78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8208-4E0D-A9C8-8310FF903C78}"/>
              </c:ext>
            </c:extLst>
          </c:dPt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Please enter your address or postcode, if "No" please let us know your interest in the Gayton NDP.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0.4677</c:v>
                </c:pt>
                <c:pt idx="1">
                  <c:v>0</c:v>
                </c:pt>
                <c:pt idx="2">
                  <c:v>0.5323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208-4E0D-A9C8-8310FF903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577-411F-B6A8-3FCE89B783F2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577-411F-B6A8-3FCE89B783F2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577-411F-B6A8-3FCE89B783F2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577-411F-B6A8-3FCE89B783F2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577-411F-B6A8-3FCE89B783F2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4577-411F-B6A8-3FCE89B783F2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4577-411F-B6A8-3FCE89B783F2}"/>
              </c:ext>
            </c:extLst>
          </c:dPt>
          <c:cat>
            <c:strRef>
              <c:f>Sheet1!$A$2:$A$8</c:f>
              <c:strCache>
                <c:ptCount val="7"/>
                <c:pt idx="0">
                  <c:v>Under 18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2.24E-2</c:v>
                </c:pt>
                <c:pt idx="1">
                  <c:v>2.24E-2</c:v>
                </c:pt>
                <c:pt idx="2">
                  <c:v>6.7199999999999996E-2</c:v>
                </c:pt>
                <c:pt idx="3">
                  <c:v>0.1343</c:v>
                </c:pt>
                <c:pt idx="4">
                  <c:v>0.14929999999999999</c:v>
                </c:pt>
                <c:pt idx="5">
                  <c:v>0.22389999999999999</c:v>
                </c:pt>
                <c:pt idx="6">
                  <c:v>0.38059999999999999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577-411F-B6A8-3FCE89B78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AA9B-4E17-841C-DAF48322C48D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AA9B-4E17-841C-DAF48322C48D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AA9B-4E17-841C-DAF48322C48D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AA9B-4E17-841C-DAF48322C48D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AA9B-4E17-841C-DAF48322C48D}"/>
              </c:ext>
            </c:extLst>
          </c:dPt>
          <c:dPt>
            <c:idx val="5"/>
            <c:invertIfNegative val="0"/>
            <c:bubble3D val="0"/>
            <c:spPr>
              <a:solidFill>
                <a:srgbClr val="7D5E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AA9B-4E17-841C-DAF48322C48D}"/>
              </c:ext>
            </c:extLst>
          </c:dPt>
          <c:dPt>
            <c:idx val="6"/>
            <c:invertIfNegative val="0"/>
            <c:bubble3D val="0"/>
            <c:spPr>
              <a:solidFill>
                <a:srgbClr val="D25F9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AA9B-4E17-841C-DAF48322C48D}"/>
              </c:ext>
            </c:extLst>
          </c:dPt>
          <c:dPt>
            <c:idx val="7"/>
            <c:invertIfNegative val="0"/>
            <c:bubble3D val="0"/>
            <c:spPr>
              <a:solidFill>
                <a:srgbClr val="C7B879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AA9B-4E17-841C-DAF48322C48D}"/>
              </c:ext>
            </c:extLst>
          </c:dPt>
          <c:cat>
            <c:strRef>
              <c:f>Sheet1!$A$2:$A$9</c:f>
              <c:strCache>
                <c:ptCount val="8"/>
                <c:pt idx="0">
                  <c:v>1 bed apartments or shared housing (mainly younger single or couple households at the start of the housing ladder)</c:v>
                </c:pt>
                <c:pt idx="1">
                  <c:v>2 bed apartments (e.g. for couples without children or older singles)</c:v>
                </c:pt>
                <c:pt idx="2">
                  <c:v>2 bed houses (e.g. for couples, smaller families, single parents, and frequent visitors)</c:v>
                </c:pt>
                <c:pt idx="3">
                  <c:v>3 bed houses (e.g. for families with children)</c:v>
                </c:pt>
                <c:pt idx="4">
                  <c:v>4 or more bed executive housing</c:v>
                </c:pt>
                <c:pt idx="5">
                  <c:v>3 bed apartments/cluster (e.g. for young people/students sharing at start of housing ladder, extended older families, non-traditional household groups)</c:v>
                </c:pt>
                <c:pt idx="6">
                  <c:v>2/3 bed houses or apartments for downsizing by the elderly</c:v>
                </c:pt>
                <c:pt idx="7">
                  <c:v>1/2 bed elderly care</c:v>
                </c:pt>
              </c:strCache>
            </c:strRef>
          </c:cat>
          <c:val>
            <c:numRef>
              <c:f>Sheet1!$B$2:$B$9</c:f>
              <c:numCache>
                <c:formatCode>0.00%</c:formatCode>
                <c:ptCount val="8"/>
                <c:pt idx="0">
                  <c:v>0.18940000000000001</c:v>
                </c:pt>
                <c:pt idx="1">
                  <c:v>0.15909999999999999</c:v>
                </c:pt>
                <c:pt idx="2">
                  <c:v>0.68179999999999996</c:v>
                </c:pt>
                <c:pt idx="3">
                  <c:v>0.75760000000000005</c:v>
                </c:pt>
                <c:pt idx="4">
                  <c:v>0.18179999999999999</c:v>
                </c:pt>
                <c:pt idx="5">
                  <c:v>1.52E-2</c:v>
                </c:pt>
                <c:pt idx="6">
                  <c:v>0.40150000000000002</c:v>
                </c:pt>
                <c:pt idx="7">
                  <c:v>0.2273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A9B-4E17-841C-DAF48322C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646-454D-BC64-4116FAA7B326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646-454D-BC64-4116FAA7B326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8646-454D-BC64-4116FAA7B326}"/>
              </c:ext>
            </c:extLst>
          </c:dPt>
          <c:cat>
            <c:strRef>
              <c:f>Sheet1!$A$2:$A$4</c:f>
              <c:strCache>
                <c:ptCount val="3"/>
                <c:pt idx="0">
                  <c:v>Yes (if "yes" please go to the next question, question 6)</c:v>
                </c:pt>
                <c:pt idx="1">
                  <c:v>No (if "no" please go to question 8)</c:v>
                </c:pt>
                <c:pt idx="2">
                  <c:v>Don't Know (if "don't know" please go to question 8)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0.16669999999999999</c:v>
                </c:pt>
                <c:pt idx="1">
                  <c:v>0.63039999999999996</c:v>
                </c:pt>
                <c:pt idx="2">
                  <c:v>0.2029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46-454D-BC64-4116FAA7B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9FAD-4561-9AF0-B0283D642567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9FAD-4561-9AF0-B0283D642567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9FAD-4561-9AF0-B0283D642567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9FAD-4561-9AF0-B0283D642567}"/>
              </c:ext>
            </c:extLst>
          </c:dPt>
          <c:dPt>
            <c:idx val="4"/>
            <c:invertIfNegative val="0"/>
            <c:bubble3D val="0"/>
            <c:spPr>
              <a:solidFill>
                <a:srgbClr val="FF8B4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9FAD-4561-9AF0-B0283D642567}"/>
              </c:ext>
            </c:extLst>
          </c:dPt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3.5700000000000003E-2</c:v>
                </c:pt>
                <c:pt idx="1">
                  <c:v>0.39290000000000003</c:v>
                </c:pt>
                <c:pt idx="2">
                  <c:v>0.35709999999999997</c:v>
                </c:pt>
                <c:pt idx="3">
                  <c:v>0.21429999999999999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FAD-4561-9AF0-B0283D642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BB01-4BEB-981D-A8385D232542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BB01-4BEB-981D-A8385D232542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BB01-4BEB-981D-A8385D232542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BB01-4BEB-981D-A8385D232542}"/>
              </c:ext>
            </c:extLst>
          </c:dPt>
          <c:cat>
            <c:strRef>
              <c:f>Sheet1!$A$2:$A$5</c:f>
              <c:strCache>
                <c:ptCount val="4"/>
                <c:pt idx="0">
                  <c:v>Within 1 year</c:v>
                </c:pt>
                <c:pt idx="1">
                  <c:v>1 to 3 years</c:v>
                </c:pt>
                <c:pt idx="2">
                  <c:v>3 to 5 years</c:v>
                </c:pt>
                <c:pt idx="3">
                  <c:v>5+ years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0.10340000000000001</c:v>
                </c:pt>
                <c:pt idx="1">
                  <c:v>0.31030000000000002</c:v>
                </c:pt>
                <c:pt idx="2">
                  <c:v>0.1724</c:v>
                </c:pt>
                <c:pt idx="3">
                  <c:v>0.4138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01-4BEB-981D-A8385D232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9614-4DF4-8E8B-D8EAAAFFD333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9614-4DF4-8E8B-D8EAAAFFD333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9614-4DF4-8E8B-D8EAAAFFD333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9614-4DF4-8E8B-D8EAAAFFD333}"/>
              </c:ext>
            </c:extLst>
          </c:dPt>
          <c:cat>
            <c:strRef>
              <c:f>Sheet1!$A$2:$A$5</c:f>
              <c:strCache>
                <c:ptCount val="4"/>
                <c:pt idx="0">
                  <c:v>None of the above</c:v>
                </c:pt>
                <c:pt idx="1">
                  <c:v>Yes but not based in Gayton (if so, please go to the next question below)</c:v>
                </c:pt>
                <c:pt idx="2">
                  <c:v>Yes and based in Gayton (if so, please go to question 10 below)</c:v>
                </c:pt>
                <c:pt idx="3">
                  <c:v>No (if "no" please go to question 19)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6.4699999999999994E-2</c:v>
                </c:pt>
                <c:pt idx="1">
                  <c:v>0.1079</c:v>
                </c:pt>
                <c:pt idx="2">
                  <c:v>0.11509999999999999</c:v>
                </c:pt>
                <c:pt idx="3">
                  <c:v>0.71220000000000006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614-4DF4-8E8B-D8EAAAFFD3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F5A-4589-A134-8480494D66F5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F5A-4589-A134-8480494D66F5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F5A-4589-A134-8480494D66F5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F5A-4589-A134-8480494D66F5}"/>
              </c:ext>
            </c:extLst>
          </c:dPt>
          <c:cat>
            <c:strRef>
              <c:f>Sheet1!$A$2:$A$5</c:f>
              <c:strCache>
                <c:ptCount val="4"/>
                <c:pt idx="0">
                  <c:v>Micro business (1-9 employees)</c:v>
                </c:pt>
                <c:pt idx="1">
                  <c:v>Small business (10-49 employees)</c:v>
                </c:pt>
                <c:pt idx="2">
                  <c:v>Medium-sized business (50-249 employees)</c:v>
                </c:pt>
                <c:pt idx="3">
                  <c:v>Large (250+employees)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0.871</c:v>
                </c:pt>
                <c:pt idx="1">
                  <c:v>0.129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F5A-4589-A134-8480494D6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200" b="1">
                <a:solidFill>
                  <a:schemeClr val="tx1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1">
                <a:solidFill>
                  <a:schemeClr val="tx1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CFE75-3856-4BBE-8091-A9509C388359}" type="datetimeFigureOut">
              <a:rPr lang="en-GB" smtClean="0"/>
              <a:t>30/06/2025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88EA9-062E-4129-936E-D758F98E75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C88EA9-062E-4129-936E-D758F98E754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4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3937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598A6424-24D4-9A7A-503B-1810D9718646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8D6880F-98FC-C70E-7434-35DAC835C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397FB30-D0E6-47F8-D354-616B0E20A00C}"/>
              </a:ext>
            </a:extLst>
          </p:cNvPr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4C1F35-7934-3723-FBBD-74C99BCA9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060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95CE0200-F192-0824-3C26-E467CCA0AF48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AE7EF1-F906-EB3F-7B2E-99EE2BAA37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93976" y="4811867"/>
            <a:ext cx="630279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13756DC3-62A3-EAD0-0902-502D886CC750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50C52-00F9-42B7-9AC0-F5417C88D4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8920" y="4811866"/>
            <a:ext cx="6380992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Gayton Neighbourhood Development Plan Survey: Graphical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Survey Closed on Sunday, May 25,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Do you own or run a business?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139   Skipped: 22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4957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Q11: What size is your business?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31   Skipped: 130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302925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Q12: What type of activity is your business engaged in?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31   Skipped: 130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49253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Q13: Are the business premises also located at your home?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30   Skipped: 131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002928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Q14: What is the age of your business?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30   Skipped: 131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668357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Q15: Does your business engage in e-commerce? (Please select all the options that apply)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29   Skipped: 132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547221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Q16: Do you plan to close or transfer your business in the next 5 to 10 years?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30   Skipped: 131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616605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Q17: Do you require additional business space in the next 5 to 10 years?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30   Skipped: 131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015066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Q18: How likely are you to set up a new business within the parish in the next 5 to 10 years?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36   Skipped: 125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650391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Q19: Which of the following economic activities would you support in Gayton (Please select all the options that apply)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131   Skipped: 30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70635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Date Created: Tuesday, January 28, 2025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161</a:t>
            </a:r>
            <a:endParaRPr dirty="0"/>
          </a:p>
        </p:txBody>
      </p:sp>
      <p:sp>
        <p:nvSpPr>
          <p:cNvPr id="4" name="Text Placa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0"/>
              <a:t>Total Responses</a:t>
            </a:r>
            <a:endParaRPr dirty="0"/>
          </a:p>
        </p:txBody>
      </p:sp>
      <p:sp>
        <p:nvSpPr>
          <p:cNvPr id="5" name="Text Placa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/>
              <a:t>Complete Responses: 161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Q20: Is outdoor recreation important to you?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138   Skipped: 23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97980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Q21: Do you use the local footpaths and bridleways?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317490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15136" y="80645"/>
            <a:ext cx="8229600" cy="666330"/>
          </a:xfrm>
        </p:spPr>
        <p:txBody>
          <a:bodyPr>
            <a:normAutofit fontScale="90000"/>
          </a:bodyPr>
          <a:lstStyle/>
          <a:p>
            <a:r>
              <a:rPr lang="en-GB" dirty="0"/>
              <a:t>Q22: Some of your Council Tax goes towards supporting the maintenance of footpaths, the village green and the children's play area. Do you consider this a good use of your tax?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>
          <a:xfrm>
            <a:off x="115136" y="809945"/>
            <a:ext cx="8229600" cy="23971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569664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Q23: Do you use the allotments?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139   Skipped: 22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48515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Q24: Do you consider an allotment an important asset?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33233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Q26: Please rank in order of importance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140   Skipped: 21</a:t>
            </a:r>
            <a:endParaRPr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100" y="1000000"/>
            <a:ext cx="7543800" cy="36435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Q27: Do you think the roadside footpaths are safe to use and fit for purpose?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154002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Q28: Would you like to see steps taken to protect and encourage wildlife habitat?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138   Skipped: 23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117434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Q29: Do you support installing extra lights in areas that require greater illumination?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611524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Q30: If yes, would you be willing to pay for more lighting on your Council Tax?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109   Skipped: 52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416077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Q1: Are there any additional services and facilities you would like to see? (Please select all the options that apply)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153   Skipped: 8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75720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Q31: Which of the following do you think new housing should have?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128   Skipped: 33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9285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Q32: Do you support the use of agricultural land to accommodate a solar farm?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32616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Q33: Do you support using agricultural land to accommodate wind turbines?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133   Skipped: 28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40428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Q38: Where would you prefer to be laid to rest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133   Skipped: 28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94823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Q39: Do you live in the Village?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124   Skipped: 37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67348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8AFC81-C886-DE17-6FC0-F4966C16F275}"/>
              </a:ext>
            </a:extLst>
          </p:cNvPr>
          <p:cNvSpPr txBox="1"/>
          <p:nvPr/>
        </p:nvSpPr>
        <p:spPr>
          <a:xfrm>
            <a:off x="4462529" y="1413906"/>
            <a:ext cx="138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Yes (Without Address)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F1FF3-71E3-51B8-12F5-07D486F2C539}"/>
              </a:ext>
            </a:extLst>
          </p:cNvPr>
          <p:cNvSpPr txBox="1"/>
          <p:nvPr/>
        </p:nvSpPr>
        <p:spPr>
          <a:xfrm>
            <a:off x="4572000" y="3460390"/>
            <a:ext cx="138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Yes (With Address)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Q40: What is your age?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134   Skipped: 27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300489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How many new homes should we plan for in Gayton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145   Skipped: 16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88772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Q3: How should we plan for housing growth in Gayton? (Please select all that apply)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137   Skipped: 24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45177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Q4: Please identify the THREE most important priorities for housing in the parish?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132   Skipped: 29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23513"/>
              </p:ext>
            </p:extLst>
          </p:nvPr>
        </p:nvGraphicFramePr>
        <p:xfrm>
          <a:off x="115137" y="1049658"/>
          <a:ext cx="8790604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Q5: Does your household expect to want, or need, to move within the parish in the next ten years?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138   Skipped: 23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034213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How many bedrooms would that household want or need?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28   Skipped: 133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529812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When would the household want or need to move?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Answered: 29   Skipped: 132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47480"/>
              </p:ext>
            </p:extLst>
          </p:nvPr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727</Words>
  <Application>Microsoft Office PowerPoint</Application>
  <PresentationFormat>On-screen Show (16:9)</PresentationFormat>
  <Paragraphs>75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Aptos</vt:lpstr>
      <vt:lpstr>Arial</vt:lpstr>
      <vt:lpstr>Helvetica Neue</vt:lpstr>
      <vt:lpstr>Data slides</vt:lpstr>
      <vt:lpstr>PowerPoint Presentation</vt:lpstr>
      <vt:lpstr>161</vt:lpstr>
      <vt:lpstr>Q1: Are there any additional services and facilities you would like to see? (Please select all the options that apply)</vt:lpstr>
      <vt:lpstr>Q2: How many new homes should we plan for in Gayton</vt:lpstr>
      <vt:lpstr>Q3: How should we plan for housing growth in Gayton? (Please select all that apply)</vt:lpstr>
      <vt:lpstr>Q4: Please identify the THREE most important priorities for housing in the parish?</vt:lpstr>
      <vt:lpstr>Q5: Does your household expect to want, or need, to move within the parish in the next ten years?</vt:lpstr>
      <vt:lpstr>Q6: How many bedrooms would that household want or need?</vt:lpstr>
      <vt:lpstr>Q7: When would the household want or need to move?</vt:lpstr>
      <vt:lpstr>Q8: Do you own or run a business?</vt:lpstr>
      <vt:lpstr>Q11: What size is your business?</vt:lpstr>
      <vt:lpstr>Q12: What type of activity is your business engaged in?</vt:lpstr>
      <vt:lpstr>Q13: Are the business premises also located at your home?</vt:lpstr>
      <vt:lpstr>Q14: What is the age of your business?</vt:lpstr>
      <vt:lpstr>Q15: Does your business engage in e-commerce? (Please select all the options that apply)</vt:lpstr>
      <vt:lpstr>Q16: Do you plan to close or transfer your business in the next 5 to 10 years?</vt:lpstr>
      <vt:lpstr>Q17: Do you require additional business space in the next 5 to 10 years?</vt:lpstr>
      <vt:lpstr>Q18: How likely are you to set up a new business within the parish in the next 5 to 10 years?</vt:lpstr>
      <vt:lpstr>Q19: Which of the following economic activities would you support in Gayton (Please select all the options that apply)</vt:lpstr>
      <vt:lpstr>Q20: Is outdoor recreation important to you?</vt:lpstr>
      <vt:lpstr>Q21: Do you use the local footpaths and bridleways?</vt:lpstr>
      <vt:lpstr>Q22: Some of your Council Tax goes towards supporting the maintenance of footpaths, the village green and the children's play area. Do you consider this a good use of your tax?</vt:lpstr>
      <vt:lpstr>Q23: Do you use the allotments?</vt:lpstr>
      <vt:lpstr>Q24: Do you consider an allotment an important asset?</vt:lpstr>
      <vt:lpstr>Q26: Please rank in order of importance</vt:lpstr>
      <vt:lpstr>Q27: Do you think the roadside footpaths are safe to use and fit for purpose?</vt:lpstr>
      <vt:lpstr>Q28: Would you like to see steps taken to protect and encourage wildlife habitat?</vt:lpstr>
      <vt:lpstr>Q29: Do you support installing extra lights in areas that require greater illumination?</vt:lpstr>
      <vt:lpstr>Q30: If yes, would you be willing to pay for more lighting on your Council Tax?</vt:lpstr>
      <vt:lpstr>Q31: Which of the following do you think new housing should have?</vt:lpstr>
      <vt:lpstr>Q32: Do you support the use of agricultural land to accommodate a solar farm?</vt:lpstr>
      <vt:lpstr>Q33: Do you support using agricultural land to accommodate wind turbines?</vt:lpstr>
      <vt:lpstr>Q38: Where would you prefer to be laid to rest</vt:lpstr>
      <vt:lpstr>Q39: Do you live in the Village?</vt:lpstr>
      <vt:lpstr>Q40: What is your age?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David Burrows</cp:lastModifiedBy>
  <cp:revision>1</cp:revision>
  <dcterms:modified xsi:type="dcterms:W3CDTF">2025-06-30T20:36:09Z</dcterms:modified>
</cp:coreProperties>
</file>